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9" r:id="rId11"/>
    <p:sldId id="270" r:id="rId12"/>
    <p:sldId id="266" r:id="rId13"/>
    <p:sldId id="264" r:id="rId14"/>
    <p:sldId id="267" r:id="rId15"/>
    <p:sldId id="271" r:id="rId16"/>
    <p:sldId id="268" r:id="rId17"/>
  </p:sldIdLst>
  <p:sldSz cx="9144000" cy="5143500" type="screen16x9"/>
  <p:notesSz cx="6858000" cy="9144000"/>
  <p:embeddedFontLst>
    <p:embeddedFont>
      <p:font typeface="ACADEMY ENGRAVED LET PLAIN:1.0" panose="02000000000000000000" pitchFamily="2" charset="0"/>
      <p:regular r:id="rId19"/>
    </p:embeddedFont>
    <p:embeddedFont>
      <p:font typeface="Fira Sans Extra Condensed Medium" panose="020B05030500000200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verpass Black" pitchFamily="2" charset="7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7N/N0fxSPPp8qYiV7qxteCUNs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8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5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1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5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5"/>
          <p:cNvPicPr preferRelativeResize="0"/>
          <p:nvPr/>
        </p:nvPicPr>
        <p:blipFill rotWithShape="1">
          <a:blip r:embed="rId4">
            <a:alphaModFix amt="67000"/>
          </a:blip>
          <a:srcRect/>
          <a:stretch/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5">
            <a:alphaModFix amt="82000"/>
          </a:blip>
          <a:srcRect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5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15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24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24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65" name="Google Shape;565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0" name="Google Shape;600;p24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4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4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3" name="Google Shape;603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4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9" name="Google Shape;639;p24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24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41" name="Google Shape;641;p24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5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5"/>
          <p:cNvPicPr preferRelativeResize="0"/>
          <p:nvPr/>
        </p:nvPicPr>
        <p:blipFill rotWithShape="1">
          <a:blip r:embed="rId3">
            <a:alphaModFix amt="33000"/>
          </a:blip>
          <a:srcRect/>
          <a:stretch/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5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5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5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25"/>
          <p:cNvGrpSpPr/>
          <p:nvPr/>
        </p:nvGrpSpPr>
        <p:grpSpPr>
          <a:xfrm rot="8100046">
            <a:off x="-12030" y="3450660"/>
            <a:ext cx="1344367" cy="1995327"/>
            <a:chOff x="272875" y="1527563"/>
            <a:chExt cx="255950" cy="455000"/>
          </a:xfrm>
        </p:grpSpPr>
        <p:sp>
          <p:nvSpPr>
            <p:cNvPr id="649" name="Google Shape;64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2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685" name="Google Shape;685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0" name="Google Shape;720;p25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22" name="Google Shape;722;p25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2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7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7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27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730" name="Google Shape;730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2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766" name="Google Shape;766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27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28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805" name="Google Shape;805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0" name="Google Shape;840;p2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2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p2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46" name="Google Shape;846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1" name="Google Shape;881;p2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4" name="Google Shape;884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30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0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923" name="Google Shape;923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30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30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0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93" name="Google Shape;93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6" name="Google Shape;156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17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2">
            <a:alphaModFix amt="82000"/>
          </a:blip>
          <a:srcRect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8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00" name="Google Shape;200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39" name="Google Shape;239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1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281" name="Google Shape;281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319" name="Google Shape;319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55" name="Google Shape;355;p20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1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60" name="Google Shape;360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21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98" name="Google Shape;398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2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34" name="Google Shape;434;p21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1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2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439" name="Google Shape;439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22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2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22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9" name="Google Shape;479;p22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3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2" name="Google Shape;482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483" name="Google Shape;483;p23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23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485" name="Google Shape;485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" name="Google Shape;520;p2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3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3"/>
          <p:cNvPicPr preferRelativeResize="0"/>
          <p:nvPr/>
        </p:nvPicPr>
        <p:blipFill rotWithShape="1">
          <a:blip r:embed="rId5">
            <a:alphaModFix amt="76000"/>
          </a:blip>
          <a:srcRect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3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3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525" name="Google Shape;525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3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3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"/>
          <p:cNvSpPr txBox="1">
            <a:spLocks noGrp="1"/>
          </p:cNvSpPr>
          <p:nvPr>
            <p:ph type="ctrTitle"/>
          </p:nvPr>
        </p:nvSpPr>
        <p:spPr>
          <a:xfrm>
            <a:off x="2586010" y="623932"/>
            <a:ext cx="3971977" cy="124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Cars365</a:t>
            </a:r>
            <a:endParaRPr dirty="0"/>
          </a:p>
        </p:txBody>
      </p:sp>
      <p:sp>
        <p:nvSpPr>
          <p:cNvPr id="966" name="Google Shape;966;p1"/>
          <p:cNvSpPr txBox="1">
            <a:spLocks noGrp="1"/>
          </p:cNvSpPr>
          <p:nvPr>
            <p:ph type="subTitle" idx="1"/>
          </p:nvPr>
        </p:nvSpPr>
        <p:spPr>
          <a:xfrm>
            <a:off x="2679943" y="1601059"/>
            <a:ext cx="3784109" cy="41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ACADEMY ENGRAVED LET PLAIN:1.0" panose="02000000000000000000" pitchFamily="2" charset="0"/>
                <a:cs typeface="Apple Chancery" panose="03020702040506060504" pitchFamily="66" charset="-79"/>
              </a:rPr>
              <a:t>New Thinking, New Possibilities</a:t>
            </a:r>
          </a:p>
        </p:txBody>
      </p:sp>
      <p:sp>
        <p:nvSpPr>
          <p:cNvPr id="967" name="Google Shape;967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"/>
          <p:cNvSpPr txBox="1"/>
          <p:nvPr/>
        </p:nvSpPr>
        <p:spPr>
          <a:xfrm>
            <a:off x="3046060" y="2498598"/>
            <a:ext cx="3051873" cy="16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Gowtham T (19z214)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Indra Shekar G (19z219)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Sanjai M(19z241)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Soumen Saha (19z245)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Manoj S (19z263)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Mathana Sekaran T (19z264)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endParaRPr sz="16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0EE369-189B-A84B-93E1-06297F2D1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245147"/>
            <a:ext cx="7704000" cy="2062595"/>
          </a:xfrm>
        </p:spPr>
        <p:txBody>
          <a:bodyPr/>
          <a:lstStyle/>
          <a:p>
            <a:pPr algn="l"/>
            <a:r>
              <a:rPr lang="en-IN" sz="1400" b="1" dirty="0"/>
              <a:t>Buyers Portal: </a:t>
            </a:r>
            <a:endParaRPr lang="en-IN" sz="1400" dirty="0"/>
          </a:p>
          <a:p>
            <a:pPr algn="l"/>
            <a:r>
              <a:rPr lang="en-IN" sz="1400" dirty="0"/>
              <a:t>	This portal provides an interface for buyers who are searching used cars to buy and through this, they can connect to the sellers using the provided contact information.</a:t>
            </a:r>
          </a:p>
          <a:p>
            <a:pPr marL="139700" indent="0" algn="l"/>
            <a:endParaRPr lang="en-IN" sz="1400" dirty="0"/>
          </a:p>
          <a:p>
            <a:pPr marL="139700" indent="0" algn="l"/>
            <a:r>
              <a:rPr lang="en-IN" sz="1400" dirty="0"/>
              <a:t> </a:t>
            </a:r>
            <a:r>
              <a:rPr lang="en-IN" sz="1400" b="1" dirty="0"/>
              <a:t>Sellers Portal: </a:t>
            </a:r>
            <a:endParaRPr lang="en-IN" sz="1400" dirty="0"/>
          </a:p>
          <a:p>
            <a:pPr algn="l"/>
            <a:r>
              <a:rPr lang="en-IN" sz="1400" dirty="0"/>
              <a:t>      This portal provides an interface for the sellers who can upload their cars’ photos and information so that their cars can be posted on the buyers page. </a:t>
            </a:r>
          </a:p>
          <a:p>
            <a:pPr algn="l"/>
            <a:endParaRPr lang="en-IN" sz="1400" dirty="0"/>
          </a:p>
          <a:p>
            <a:pPr algn="l"/>
            <a:r>
              <a:rPr lang="en-IN" sz="1400" b="1" dirty="0"/>
              <a:t>Rental Portal: </a:t>
            </a:r>
            <a:endParaRPr lang="en-IN" sz="1400" dirty="0"/>
          </a:p>
          <a:p>
            <a:pPr algn="l"/>
            <a:r>
              <a:rPr lang="en-IN" sz="1400" dirty="0"/>
              <a:t>	This page is for the users who wish to rent cars for a certain period of time. 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endParaRPr lang="en-US" sz="1400" dirty="0"/>
          </a:p>
        </p:txBody>
      </p:sp>
      <p:sp>
        <p:nvSpPr>
          <p:cNvPr id="4" name="Google Shape;1102;p9">
            <a:extLst>
              <a:ext uri="{FF2B5EF4-FFF2-40B4-BE49-F238E27FC236}">
                <a16:creationId xmlns:a16="http://schemas.microsoft.com/office/drawing/2014/main" id="{46EAB108-A0D5-774D-9652-A5CAFF6E11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555628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 dirty="0"/>
              <a:t>Main Functionalities of our system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8817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BF2DFF-BA6A-BF43-BD16-1B72128B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" y="806532"/>
            <a:ext cx="7704000" cy="2735303"/>
          </a:xfrm>
        </p:spPr>
        <p:txBody>
          <a:bodyPr/>
          <a:lstStyle/>
          <a:p>
            <a:pPr algn="l"/>
            <a:r>
              <a:rPr lang="en-IN" sz="1400" b="1" dirty="0"/>
              <a:t>Car price predictor: </a:t>
            </a:r>
            <a:endParaRPr lang="en-IN" sz="1400" dirty="0"/>
          </a:p>
          <a:p>
            <a:pPr algn="l"/>
            <a:r>
              <a:rPr lang="en-IN" sz="1400" dirty="0"/>
              <a:t>	The car price predictor is a ML model which predicts the prices of the used cars based on the data provided by the sellers.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r>
              <a:rPr lang="en-IN" sz="1400" b="1" dirty="0"/>
              <a:t>Popular cars dashboard and visualizations: </a:t>
            </a:r>
            <a:endParaRPr lang="en-IN" sz="1400" dirty="0"/>
          </a:p>
          <a:p>
            <a:pPr algn="l"/>
            <a:r>
              <a:rPr lang="en-IN" sz="1400" dirty="0"/>
              <a:t>	This dashboard provides useful charts and tables of car sales and trends of buyers and sellers.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r>
              <a:rPr lang="en-IN" sz="1400" b="1" dirty="0"/>
              <a:t>Cars auctioning: </a:t>
            </a:r>
            <a:endParaRPr lang="en-IN" sz="1400" dirty="0"/>
          </a:p>
          <a:p>
            <a:pPr algn="l"/>
            <a:r>
              <a:rPr lang="en-IN" sz="1400" dirty="0"/>
              <a:t>	Auctioning page is for the vintage car sellers who can post their cars and conduct real time auctions. 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977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"/>
          <p:cNvSpPr txBox="1">
            <a:spLocks noGrp="1"/>
          </p:cNvSpPr>
          <p:nvPr>
            <p:ph type="ctrTitle" idx="2"/>
          </p:nvPr>
        </p:nvSpPr>
        <p:spPr>
          <a:xfrm>
            <a:off x="735750" y="16970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1135" name="Google Shape;1135;p11"/>
          <p:cNvSpPr txBox="1">
            <a:spLocks noGrp="1"/>
          </p:cNvSpPr>
          <p:nvPr>
            <p:ph type="title"/>
          </p:nvPr>
        </p:nvSpPr>
        <p:spPr>
          <a:xfrm>
            <a:off x="6868146" y="2346900"/>
            <a:ext cx="200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Use Case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F96F-5F9D-3B4D-B178-14D7AE26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6" y="939965"/>
            <a:ext cx="6186580" cy="3653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9"/>
          <p:cNvGrpSpPr/>
          <p:nvPr/>
        </p:nvGrpSpPr>
        <p:grpSpPr>
          <a:xfrm>
            <a:off x="506317" y="1757856"/>
            <a:ext cx="2536428" cy="2065282"/>
            <a:chOff x="3578510" y="1419647"/>
            <a:chExt cx="4021500" cy="3062887"/>
          </a:xfrm>
        </p:grpSpPr>
        <p:sp>
          <p:nvSpPr>
            <p:cNvPr id="1098" name="Google Shape;1098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1" name="Google Shape;1101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02" name="Google Shape;1102;p9"/>
          <p:cNvSpPr txBox="1">
            <a:spLocks noGrp="1"/>
          </p:cNvSpPr>
          <p:nvPr>
            <p:ph type="ctrTitle"/>
          </p:nvPr>
        </p:nvSpPr>
        <p:spPr>
          <a:xfrm>
            <a:off x="593449" y="889583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1103" name="Google Shape;1103;p9"/>
          <p:cNvGrpSpPr/>
          <p:nvPr/>
        </p:nvGrpSpPr>
        <p:grpSpPr>
          <a:xfrm>
            <a:off x="4042160" y="596811"/>
            <a:ext cx="2455194" cy="1893687"/>
            <a:chOff x="3578510" y="1419647"/>
            <a:chExt cx="4021500" cy="3062887"/>
          </a:xfrm>
        </p:grpSpPr>
        <p:sp>
          <p:nvSpPr>
            <p:cNvPr id="1104" name="Google Shape;1104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7" name="Google Shape;1107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08" name="Google Shape;1108;p9"/>
          <p:cNvGrpSpPr/>
          <p:nvPr/>
        </p:nvGrpSpPr>
        <p:grpSpPr>
          <a:xfrm>
            <a:off x="6318609" y="2447189"/>
            <a:ext cx="2455194" cy="1790580"/>
            <a:chOff x="3578510" y="1419647"/>
            <a:chExt cx="4021500" cy="3062887"/>
          </a:xfrm>
        </p:grpSpPr>
        <p:sp>
          <p:nvSpPr>
            <p:cNvPr id="1109" name="Google Shape;1109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13" name="Google Shape;1113;p9"/>
          <p:cNvPicPr preferRelativeResize="0"/>
          <p:nvPr/>
        </p:nvPicPr>
        <p:blipFill rotWithShape="1">
          <a:blip r:embed="rId3">
            <a:alphaModFix/>
          </a:blip>
          <a:srcRect t="911"/>
          <a:stretch/>
        </p:blipFill>
        <p:spPr>
          <a:xfrm>
            <a:off x="6437158" y="2594002"/>
            <a:ext cx="2222658" cy="1257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9"/>
          <p:cNvGrpSpPr/>
          <p:nvPr/>
        </p:nvGrpSpPr>
        <p:grpSpPr>
          <a:xfrm>
            <a:off x="3344403" y="2790477"/>
            <a:ext cx="2455194" cy="1715599"/>
            <a:chOff x="3578510" y="1419647"/>
            <a:chExt cx="4021500" cy="3062887"/>
          </a:xfrm>
        </p:grpSpPr>
        <p:sp>
          <p:nvSpPr>
            <p:cNvPr id="1115" name="Google Shape;1115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8" name="Google Shape;1118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20" name="Google Shape;1120;p9"/>
          <p:cNvPicPr preferRelativeResize="0"/>
          <p:nvPr/>
        </p:nvPicPr>
        <p:blipFill rotWithShape="1">
          <a:blip r:embed="rId4">
            <a:alphaModFix/>
          </a:blip>
          <a:srcRect b="14620"/>
          <a:stretch/>
        </p:blipFill>
        <p:spPr>
          <a:xfrm>
            <a:off x="3447161" y="2915330"/>
            <a:ext cx="2252535" cy="10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5745" y="699166"/>
            <a:ext cx="2170127" cy="135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3CDBE-6DA1-B149-9402-A332EDAE1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54" y="1886849"/>
            <a:ext cx="2330399" cy="145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4" name="Google Shape;1147;p13">
            <a:extLst>
              <a:ext uri="{FF2B5EF4-FFF2-40B4-BE49-F238E27FC236}">
                <a16:creationId xmlns:a16="http://schemas.microsoft.com/office/drawing/2014/main" id="{7E2E3180-4A19-AA4B-8626-0E6F5F3A70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5429" y="1737960"/>
            <a:ext cx="7702550" cy="16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Gowtham T (19z214)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Admin Portal server programming 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Indra Shekar G (19z219)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Main App server programming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Sanjai M(19z241)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Price predictor and dashboard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Soumen Saha (19z245)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Main App Database Management 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Manoj S (19z263)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Fronten</a:t>
            </a:r>
            <a:r>
              <a:rPr lang="en" sz="1600" dirty="0"/>
              <a:t>d Integrations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Mathana Sekaran T (19z264)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Admin Portal Database management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endParaRPr sz="16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8F7BC-1E51-4248-BF8A-9B9816B5E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861" y="2285250"/>
            <a:ext cx="1332278" cy="5730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363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"/>
          <p:cNvSpPr txBox="1">
            <a:spLocks noGrp="1"/>
          </p:cNvSpPr>
          <p:nvPr>
            <p:ph type="title"/>
          </p:nvPr>
        </p:nvSpPr>
        <p:spPr>
          <a:xfrm>
            <a:off x="2436139" y="1891521"/>
            <a:ext cx="4271721" cy="102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Thank you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974" name="Google Shape;974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989958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461830" y="34308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5889178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461830" y="16670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5889190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2989947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"/>
          <p:cNvSpPr txBox="1">
            <a:spLocks noGrp="1"/>
          </p:cNvSpPr>
          <p:nvPr>
            <p:ph type="title"/>
          </p:nvPr>
        </p:nvSpPr>
        <p:spPr>
          <a:xfrm>
            <a:off x="2865744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1" name="Google Shape;981;p2"/>
          <p:cNvSpPr txBox="1">
            <a:spLocks noGrp="1"/>
          </p:cNvSpPr>
          <p:nvPr>
            <p:ph type="title" idx="2"/>
          </p:nvPr>
        </p:nvSpPr>
        <p:spPr>
          <a:xfrm>
            <a:off x="5791865" y="3476248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82" name="Google Shape;982;p2"/>
          <p:cNvSpPr txBox="1">
            <a:spLocks noGrp="1"/>
          </p:cNvSpPr>
          <p:nvPr>
            <p:ph type="title" idx="3"/>
          </p:nvPr>
        </p:nvSpPr>
        <p:spPr>
          <a:xfrm>
            <a:off x="5791865" y="1716453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83" name="Google Shape;983;p2"/>
          <p:cNvSpPr txBox="1">
            <a:spLocks noGrp="1"/>
          </p:cNvSpPr>
          <p:nvPr>
            <p:ph type="title" idx="4"/>
          </p:nvPr>
        </p:nvSpPr>
        <p:spPr>
          <a:xfrm>
            <a:off x="339187" y="3509504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4" name="Google Shape;984;p2"/>
          <p:cNvSpPr txBox="1">
            <a:spLocks noGrp="1"/>
          </p:cNvSpPr>
          <p:nvPr>
            <p:ph type="title" idx="5"/>
          </p:nvPr>
        </p:nvSpPr>
        <p:spPr>
          <a:xfrm>
            <a:off x="339187" y="1732303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5" name="Google Shape;985;p2"/>
          <p:cNvSpPr txBox="1">
            <a:spLocks noGrp="1"/>
          </p:cNvSpPr>
          <p:nvPr>
            <p:ph type="title" idx="6"/>
          </p:nvPr>
        </p:nvSpPr>
        <p:spPr>
          <a:xfrm>
            <a:off x="2865744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6" name="Google Shape;986;p2"/>
          <p:cNvSpPr txBox="1">
            <a:spLocks noGrp="1"/>
          </p:cNvSpPr>
          <p:nvPr>
            <p:ph type="ctrTitle" idx="7"/>
          </p:nvPr>
        </p:nvSpPr>
        <p:spPr>
          <a:xfrm>
            <a:off x="6754609" y="1477806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988" name="Google Shape;988;p2"/>
          <p:cNvSpPr txBox="1">
            <a:spLocks noGrp="1"/>
          </p:cNvSpPr>
          <p:nvPr>
            <p:ph type="ctrTitle" idx="8"/>
          </p:nvPr>
        </p:nvSpPr>
        <p:spPr>
          <a:xfrm>
            <a:off x="6754612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989" name="Google Shape;989;p2"/>
          <p:cNvSpPr txBox="1">
            <a:spLocks noGrp="1"/>
          </p:cNvSpPr>
          <p:nvPr>
            <p:ph type="subTitle" idx="9"/>
          </p:nvPr>
        </p:nvSpPr>
        <p:spPr>
          <a:xfrm>
            <a:off x="675460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explain the use case and system architecture</a:t>
            </a:r>
            <a:endParaRPr dirty="0"/>
          </a:p>
        </p:txBody>
      </p:sp>
      <p:sp>
        <p:nvSpPr>
          <p:cNvPr id="990" name="Google Shape;990;p2"/>
          <p:cNvSpPr txBox="1">
            <a:spLocks noGrp="1"/>
          </p:cNvSpPr>
          <p:nvPr>
            <p:ph type="ctrTitle" idx="13"/>
          </p:nvPr>
        </p:nvSpPr>
        <p:spPr>
          <a:xfrm>
            <a:off x="1243008" y="3334212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System Req</a:t>
            </a:r>
            <a:endParaRPr dirty="0"/>
          </a:p>
        </p:txBody>
      </p:sp>
      <p:sp>
        <p:nvSpPr>
          <p:cNvPr id="991" name="Google Shape;991;p2"/>
          <p:cNvSpPr txBox="1">
            <a:spLocks noGrp="1"/>
          </p:cNvSpPr>
          <p:nvPr>
            <p:ph type="subTitle" idx="14"/>
          </p:nvPr>
        </p:nvSpPr>
        <p:spPr>
          <a:xfrm>
            <a:off x="1243008" y="3634953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discuss on software and hardware </a:t>
            </a:r>
            <a:r>
              <a:rPr lang="en" dirty="0" err="1"/>
              <a:t>reqs</a:t>
            </a:r>
            <a:endParaRPr dirty="0"/>
          </a:p>
        </p:txBody>
      </p:sp>
      <p:sp>
        <p:nvSpPr>
          <p:cNvPr id="992" name="Google Shape;992;p2"/>
          <p:cNvSpPr txBox="1">
            <a:spLocks noGrp="1"/>
          </p:cNvSpPr>
          <p:nvPr>
            <p:ph type="ctrTitle" idx="15"/>
          </p:nvPr>
        </p:nvSpPr>
        <p:spPr>
          <a:xfrm>
            <a:off x="3922209" y="3315148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Req Gathering</a:t>
            </a:r>
            <a:endParaRPr dirty="0"/>
          </a:p>
        </p:txBody>
      </p:sp>
      <p:sp>
        <p:nvSpPr>
          <p:cNvPr id="993" name="Google Shape;993;p2"/>
          <p:cNvSpPr txBox="1">
            <a:spLocks noGrp="1"/>
          </p:cNvSpPr>
          <p:nvPr>
            <p:ph type="ctrTitle" idx="17"/>
          </p:nvPr>
        </p:nvSpPr>
        <p:spPr>
          <a:xfrm>
            <a:off x="1324573" y="1555353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94" name="Google Shape;994;p2"/>
          <p:cNvSpPr txBox="1">
            <a:spLocks noGrp="1"/>
          </p:cNvSpPr>
          <p:nvPr>
            <p:ph type="subTitle" idx="18"/>
          </p:nvPr>
        </p:nvSpPr>
        <p:spPr>
          <a:xfrm>
            <a:off x="1324574" y="1856853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give a brief note on area of project</a:t>
            </a:r>
            <a:endParaRPr dirty="0"/>
          </a:p>
        </p:txBody>
      </p:sp>
      <p:sp>
        <p:nvSpPr>
          <p:cNvPr id="995" name="Google Shape;995;p2"/>
          <p:cNvSpPr txBox="1">
            <a:spLocks noGrp="1"/>
          </p:cNvSpPr>
          <p:nvPr>
            <p:ph type="ctrTitle" idx="19"/>
          </p:nvPr>
        </p:nvSpPr>
        <p:spPr>
          <a:xfrm>
            <a:off x="3855955" y="1490050"/>
            <a:ext cx="2142473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996" name="Google Shape;996;p2"/>
          <p:cNvSpPr txBox="1">
            <a:spLocks noGrp="1"/>
          </p:cNvSpPr>
          <p:nvPr>
            <p:ph type="subTitle" idx="20"/>
          </p:nvPr>
        </p:nvSpPr>
        <p:spPr>
          <a:xfrm>
            <a:off x="3855971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discuss about why we took this project</a:t>
            </a:r>
            <a:endParaRPr dirty="0"/>
          </a:p>
        </p:txBody>
      </p:sp>
      <p:sp>
        <p:nvSpPr>
          <p:cNvPr id="997" name="Google Shape;997;p2"/>
          <p:cNvSpPr txBox="1">
            <a:spLocks noGrp="1"/>
          </p:cNvSpPr>
          <p:nvPr>
            <p:ph type="subTitle" idx="16"/>
          </p:nvPr>
        </p:nvSpPr>
        <p:spPr>
          <a:xfrm>
            <a:off x="3931157" y="3645148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say about the modules we have used </a:t>
            </a:r>
            <a:endParaRPr dirty="0"/>
          </a:p>
        </p:txBody>
      </p:sp>
      <p:sp>
        <p:nvSpPr>
          <p:cNvPr id="27" name="Google Shape;987;p2">
            <a:extLst>
              <a:ext uri="{FF2B5EF4-FFF2-40B4-BE49-F238E27FC236}">
                <a16:creationId xmlns:a16="http://schemas.microsoft.com/office/drawing/2014/main" id="{D4F7B5C0-4EB7-B146-932E-707EF8CED180}"/>
              </a:ext>
            </a:extLst>
          </p:cNvPr>
          <p:cNvSpPr txBox="1">
            <a:spLocks/>
          </p:cNvSpPr>
          <p:nvPr/>
        </p:nvSpPr>
        <p:spPr>
          <a:xfrm>
            <a:off x="6778398" y="1791550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dirty="0"/>
              <a:t>Here, we will explain what we have worked 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"/>
          <p:cNvSpPr txBox="1">
            <a:spLocks noGrp="1"/>
          </p:cNvSpPr>
          <p:nvPr>
            <p:ph type="ctrTitle"/>
          </p:nvPr>
        </p:nvSpPr>
        <p:spPr>
          <a:xfrm>
            <a:off x="915817" y="808151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355" y="731135"/>
            <a:ext cx="2492468" cy="3886385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004" name="Google Shape;1004;p3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0;p4">
            <a:extLst>
              <a:ext uri="{FF2B5EF4-FFF2-40B4-BE49-F238E27FC236}">
                <a16:creationId xmlns:a16="http://schemas.microsoft.com/office/drawing/2014/main" id="{ECE1CDEF-D733-074B-9704-5F29520293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24789" y="1937371"/>
            <a:ext cx="3160966" cy="126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The Cars365 online platform maintains and views information of buyers and sellers details, number of available cars for sales, location and prices. This project serves as a prototype for a car trading online platform and it is intended for used car sellers and buyers.</a:t>
            </a: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"/>
          <p:cNvSpPr txBox="1">
            <a:spLocks noGrp="1"/>
          </p:cNvSpPr>
          <p:nvPr>
            <p:ph type="subTitle" idx="1"/>
          </p:nvPr>
        </p:nvSpPr>
        <p:spPr>
          <a:xfrm flipH="1">
            <a:off x="4659464" y="1937371"/>
            <a:ext cx="3375511" cy="126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With the ongoing pandemic, the already emerging challenges of  automobile industry have turned to a crisis. Amid the digitalization, online trading seems the most sensible way to connect sellers and buyers from home.  To create a platform which caters to all required services of car trading is the thing our project going to address.</a:t>
            </a:r>
            <a:endParaRPr sz="1400" dirty="0"/>
          </a:p>
        </p:txBody>
      </p:sp>
      <p:sp>
        <p:nvSpPr>
          <p:cNvPr id="1011" name="Google Shape;1011;p4"/>
          <p:cNvSpPr txBox="1">
            <a:spLocks noGrp="1"/>
          </p:cNvSpPr>
          <p:nvPr>
            <p:ph type="ctrTitle"/>
          </p:nvPr>
        </p:nvSpPr>
        <p:spPr>
          <a:xfrm flipH="1">
            <a:off x="4572000" y="609750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1012" name="Google Shape;10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743" y="609750"/>
            <a:ext cx="2616000" cy="3924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"/>
          <p:cNvSpPr txBox="1">
            <a:spLocks noGrp="1"/>
          </p:cNvSpPr>
          <p:nvPr>
            <p:ph type="subTitle" idx="1"/>
          </p:nvPr>
        </p:nvSpPr>
        <p:spPr>
          <a:xfrm>
            <a:off x="326004" y="1591158"/>
            <a:ext cx="5192220" cy="248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ctr">
              <a:buNone/>
            </a:pPr>
            <a:r>
              <a:rPr lang="en-IN" dirty="0"/>
              <a:t>The purpose of the cars365 online platform is to ease car trading and to create a convenient and easy-to-use application for car buyers and sellers. The system is based on a database with its buy, sell, rental and price prediction functions. It is consumer focused services that include content and tools for research, pricing, and marketplace information. Cars365 offers a platform where car buyers and owners can research, buy, sell and discuss cars.. Above all, we hope to provide a comfortable user experience along with convincing price predictions available. </a:t>
            </a:r>
          </a:p>
        </p:txBody>
      </p:sp>
      <p:sp>
        <p:nvSpPr>
          <p:cNvPr id="1128" name="Google Shape;1128;p10"/>
          <p:cNvSpPr txBox="1">
            <a:spLocks noGrp="1"/>
          </p:cNvSpPr>
          <p:nvPr>
            <p:ph type="ctrTitle"/>
          </p:nvPr>
        </p:nvSpPr>
        <p:spPr>
          <a:xfrm>
            <a:off x="-821809" y="775581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Objective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39C7B-9901-3545-99AA-95B30B0A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97" y="851478"/>
            <a:ext cx="2564957" cy="38474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"/>
          <p:cNvSpPr/>
          <p:nvPr/>
        </p:nvSpPr>
        <p:spPr>
          <a:xfrm>
            <a:off x="4946456" y="1143225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Back-End</a:t>
            </a:r>
            <a:endParaRPr/>
          </a:p>
        </p:txBody>
      </p:sp>
      <p:sp>
        <p:nvSpPr>
          <p:cNvPr id="1018" name="Google Shape;1018;p5"/>
          <p:cNvSpPr/>
          <p:nvPr/>
        </p:nvSpPr>
        <p:spPr>
          <a:xfrm>
            <a:off x="4944991" y="139554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Node JS, MongoDB, Python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"/>
          <p:cNvSpPr/>
          <p:nvPr/>
        </p:nvSpPr>
        <p:spPr>
          <a:xfrm>
            <a:off x="4946456" y="192560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Front-End</a:t>
            </a:r>
            <a:endParaRPr/>
          </a:p>
        </p:txBody>
      </p:sp>
      <p:sp>
        <p:nvSpPr>
          <p:cNvPr id="1020" name="Google Shape;1020;p5"/>
          <p:cNvSpPr/>
          <p:nvPr/>
        </p:nvSpPr>
        <p:spPr>
          <a:xfrm>
            <a:off x="4946456" y="217009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5"/>
          <p:cNvSpPr/>
          <p:nvPr/>
        </p:nvSpPr>
        <p:spPr>
          <a:xfrm>
            <a:off x="4946456" y="26948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Software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22" name="Google Shape;1022;p5"/>
          <p:cNvSpPr/>
          <p:nvPr/>
        </p:nvSpPr>
        <p:spPr>
          <a:xfrm>
            <a:off x="4946456" y="3042343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Browser which can browse through internet</a:t>
            </a:r>
            <a:endParaRPr sz="1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5"/>
          <p:cNvSpPr/>
          <p:nvPr/>
        </p:nvSpPr>
        <p:spPr>
          <a:xfrm>
            <a:off x="4945291" y="356706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Hardware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24" name="Google Shape;1024;p5"/>
          <p:cNvSpPr/>
          <p:nvPr/>
        </p:nvSpPr>
        <p:spPr>
          <a:xfrm>
            <a:off x="4945291" y="39635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PC configuration which has access to internet</a:t>
            </a:r>
            <a:endParaRPr sz="1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5" name="Google Shape;10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"/>
          <p:cNvSpPr txBox="1"/>
          <p:nvPr/>
        </p:nvSpPr>
        <p:spPr>
          <a:xfrm>
            <a:off x="4083693" y="114322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"/>
          <p:cNvSpPr txBox="1"/>
          <p:nvPr/>
        </p:nvSpPr>
        <p:spPr>
          <a:xfrm>
            <a:off x="4083693" y="191867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"/>
          <p:cNvSpPr txBox="1"/>
          <p:nvPr/>
        </p:nvSpPr>
        <p:spPr>
          <a:xfrm>
            <a:off x="4083693" y="274386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5"/>
          <p:cNvSpPr txBox="1"/>
          <p:nvPr/>
        </p:nvSpPr>
        <p:spPr>
          <a:xfrm>
            <a:off x="4083693" y="3542194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System Requirements</a:t>
            </a:r>
            <a:endParaRPr/>
          </a:p>
        </p:txBody>
      </p:sp>
      <p:grpSp>
        <p:nvGrpSpPr>
          <p:cNvPr id="1034" name="Google Shape;1034;p5"/>
          <p:cNvGrpSpPr/>
          <p:nvPr/>
        </p:nvGrpSpPr>
        <p:grpSpPr>
          <a:xfrm>
            <a:off x="756928" y="1349375"/>
            <a:ext cx="2638747" cy="2732026"/>
            <a:chOff x="756928" y="1349375"/>
            <a:chExt cx="2638747" cy="2732026"/>
          </a:xfrm>
        </p:grpSpPr>
        <p:sp>
          <p:nvSpPr>
            <p:cNvPr id="1035" name="Google Shape;1035;p5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"/>
          <p:cNvGrpSpPr/>
          <p:nvPr/>
        </p:nvGrpSpPr>
        <p:grpSpPr>
          <a:xfrm>
            <a:off x="1907628" y="4229677"/>
            <a:ext cx="426629" cy="375015"/>
            <a:chOff x="1958520" y="2302574"/>
            <a:chExt cx="359213" cy="327807"/>
          </a:xfrm>
        </p:grpSpPr>
        <p:sp>
          <p:nvSpPr>
            <p:cNvPr id="1039" name="Google Shape;1039;p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6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79" flipH="1">
            <a:off x="2735390" y="945407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1128982" flipH="1">
            <a:off x="3850310" y="3018162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"/>
          <p:cNvSpPr txBox="1"/>
          <p:nvPr/>
        </p:nvSpPr>
        <p:spPr>
          <a:xfrm>
            <a:off x="547038" y="164341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Frontend Frameworks and modules used</a:t>
            </a:r>
            <a:endParaRPr sz="16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6"/>
          <p:cNvSpPr txBox="1"/>
          <p:nvPr/>
        </p:nvSpPr>
        <p:spPr>
          <a:xfrm>
            <a:off x="2859653" y="1947366"/>
            <a:ext cx="3396173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Bootstrap includes HTML and CSS based design templates for typography, forms, buttons, tables, navigation, models, images carousels and many other, as well as optional JavaScript plugins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6"/>
          <p:cNvSpPr txBox="1"/>
          <p:nvPr/>
        </p:nvSpPr>
        <p:spPr>
          <a:xfrm>
            <a:off x="3979791" y="3192520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jQuery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51" name="Google Shape;1051;p6"/>
          <p:cNvSpPr txBox="1"/>
          <p:nvPr/>
        </p:nvSpPr>
        <p:spPr>
          <a:xfrm>
            <a:off x="3979791" y="4034507"/>
            <a:ext cx="3851061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jQuery is a fast, small, and feature-rich JavaScript library. It makes things like HTML document traversal and manipulation, event handling, animation simpler with an easy-to-use API that works across all the browsers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2" name="Google Shape;1052;p6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p6"/>
          <p:cNvCxnSpPr/>
          <p:nvPr/>
        </p:nvCxnSpPr>
        <p:spPr>
          <a:xfrm rot="10800000">
            <a:off x="2714923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4" name="Google Shape;1054;p6"/>
          <p:cNvCxnSpPr/>
          <p:nvPr/>
        </p:nvCxnSpPr>
        <p:spPr>
          <a:xfrm rot="10800000">
            <a:off x="3723602" y="29676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55" name="Google Shape;1055;p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Requirements Gathering</a:t>
            </a:r>
            <a:endParaRPr/>
          </a:p>
        </p:txBody>
      </p:sp>
      <p:sp>
        <p:nvSpPr>
          <p:cNvPr id="1056" name="Google Shape;1056;p6"/>
          <p:cNvSpPr txBox="1"/>
          <p:nvPr/>
        </p:nvSpPr>
        <p:spPr>
          <a:xfrm>
            <a:off x="2788229" y="113787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Bootstrap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Node Js</a:t>
            </a:r>
            <a:endParaRPr/>
          </a:p>
        </p:txBody>
      </p:sp>
      <p:pic>
        <p:nvPicPr>
          <p:cNvPr id="1063" name="Google Shape;1063;p7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7"/>
          <p:cNvPicPr preferRelativeResize="0"/>
          <p:nvPr/>
        </p:nvPicPr>
        <p:blipFill rotWithShape="1">
          <a:blip r:embed="rId5">
            <a:alphaModFix amt="52000"/>
          </a:blip>
          <a:srcRect/>
          <a:stretch/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Express</a:t>
            </a:r>
            <a:endParaRPr sz="1600"/>
          </a:p>
        </p:txBody>
      </p:sp>
      <p:sp>
        <p:nvSpPr>
          <p:cNvPr id="1068" name="Google Shape;1068;p7"/>
          <p:cNvSpPr txBox="1">
            <a:spLocks noGrp="1"/>
          </p:cNvSpPr>
          <p:nvPr>
            <p:ph type="subTitle" idx="4294967295"/>
          </p:nvPr>
        </p:nvSpPr>
        <p:spPr>
          <a:xfrm>
            <a:off x="649341" y="1136490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Express is a minimal and flexible Node.js web application framework that provides a robust set of features for web and mobile applications.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7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Ejs</a:t>
            </a:r>
            <a:endParaRPr sz="1600"/>
          </a:p>
        </p:txBody>
      </p:sp>
      <p:sp>
        <p:nvSpPr>
          <p:cNvPr id="1070" name="Google Shape;1070;p7"/>
          <p:cNvSpPr txBox="1">
            <a:spLocks noGrp="1"/>
          </p:cNvSpPr>
          <p:nvPr>
            <p:ph type="subTitle" idx="4294967295"/>
          </p:nvPr>
        </p:nvSpPr>
        <p:spPr>
          <a:xfrm>
            <a:off x="6325351" y="1041542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EJS (Embedded JavaScript) is a simple templating language that lets you generate HTML markup with plain JavaScript.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7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Multer</a:t>
            </a:r>
            <a:endParaRPr sz="1600"/>
          </a:p>
        </p:txBody>
      </p:sp>
      <p:sp>
        <p:nvSpPr>
          <p:cNvPr id="1072" name="Google Shape;1072;p7"/>
          <p:cNvSpPr txBox="1">
            <a:spLocks noGrp="1"/>
          </p:cNvSpPr>
          <p:nvPr>
            <p:ph type="subTitle" idx="4294967295"/>
          </p:nvPr>
        </p:nvSpPr>
        <p:spPr>
          <a:xfrm>
            <a:off x="6270077" y="3750743"/>
            <a:ext cx="23364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Multer is a node.js middleware for handling multipart/form-data, which is primarily used for uploading files.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7"/>
          <p:cNvSpPr txBox="1">
            <a:spLocks noGrp="1"/>
          </p:cNvSpPr>
          <p:nvPr>
            <p:ph type="title" idx="4294967295"/>
          </p:nvPr>
        </p:nvSpPr>
        <p:spPr>
          <a:xfrm>
            <a:off x="722679" y="3108135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Mongoose</a:t>
            </a:r>
            <a:endParaRPr sz="1600"/>
          </a:p>
        </p:txBody>
      </p:sp>
      <p:sp>
        <p:nvSpPr>
          <p:cNvPr id="1074" name="Google Shape;1074;p7"/>
          <p:cNvSpPr txBox="1">
            <a:spLocks noGrp="1"/>
          </p:cNvSpPr>
          <p:nvPr>
            <p:ph type="subTitle" idx="4294967295"/>
          </p:nvPr>
        </p:nvSpPr>
        <p:spPr>
          <a:xfrm>
            <a:off x="610994" y="3805363"/>
            <a:ext cx="26421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Mongoose is used to work with mongo dB database with very simple syntax and provides a straight-forward, schema-based solution to model your application data.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7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7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7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Node Js</a:t>
            </a:r>
            <a:endParaRPr dirty="0"/>
          </a:p>
        </p:txBody>
      </p:sp>
      <p:sp>
        <p:nvSpPr>
          <p:cNvPr id="1084" name="Google Shape;1084;p8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8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531199" flipH="1">
            <a:off x="6411434" y="3146933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8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567114" flipH="1">
            <a:off x="631981" y="362812"/>
            <a:ext cx="2404594" cy="655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"/>
          <p:cNvSpPr txBox="1"/>
          <p:nvPr/>
        </p:nvSpPr>
        <p:spPr>
          <a:xfrm>
            <a:off x="775681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Body-Parser</a:t>
            </a:r>
            <a:endParaRPr/>
          </a:p>
        </p:txBody>
      </p:sp>
      <p:sp>
        <p:nvSpPr>
          <p:cNvPr id="1088" name="Google Shape;1088;p8"/>
          <p:cNvSpPr txBox="1"/>
          <p:nvPr/>
        </p:nvSpPr>
        <p:spPr>
          <a:xfrm>
            <a:off x="666078" y="1073727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module Parses incoming request bodies in a middleware before your handlers. It can parse Json, Text and many other formats</a:t>
            </a:r>
            <a:endParaRPr/>
          </a:p>
        </p:txBody>
      </p:sp>
      <p:sp>
        <p:nvSpPr>
          <p:cNvPr id="1089" name="Google Shape;1089;p8"/>
          <p:cNvSpPr txBox="1"/>
          <p:nvPr/>
        </p:nvSpPr>
        <p:spPr>
          <a:xfrm>
            <a:off x="6090141" y="3900792"/>
            <a:ext cx="23364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Dotenv is a zero-dependency module that loads environment variables which contains sensitive information's like api keys or database connection links, Id’s etc.</a:t>
            </a:r>
            <a:endParaRPr/>
          </a:p>
        </p:txBody>
      </p:sp>
      <p:sp>
        <p:nvSpPr>
          <p:cNvPr id="1090" name="Google Shape;1090;p8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8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8"/>
          <p:cNvSpPr txBox="1"/>
          <p:nvPr/>
        </p:nvSpPr>
        <p:spPr>
          <a:xfrm>
            <a:off x="5730506" y="3126853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Dotenv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840</Words>
  <Application>Microsoft Macintosh PowerPoint</Application>
  <PresentationFormat>On-screen Show (16:9)</PresentationFormat>
  <Paragraphs>96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ACADEMY ENGRAVED LET PLAIN:1.0</vt:lpstr>
      <vt:lpstr>Arial</vt:lpstr>
      <vt:lpstr>Open Sans</vt:lpstr>
      <vt:lpstr>Overpass Black</vt:lpstr>
      <vt:lpstr>Fira Sans Extra Condensed Medium</vt:lpstr>
      <vt:lpstr>Aqua Marketing Plan by Slidego</vt:lpstr>
      <vt:lpstr>Cars365</vt:lpstr>
      <vt:lpstr>Table of Contents</vt:lpstr>
      <vt:lpstr>Introduction</vt:lpstr>
      <vt:lpstr>Problem Statement</vt:lpstr>
      <vt:lpstr>Objective</vt:lpstr>
      <vt:lpstr>System Requirements</vt:lpstr>
      <vt:lpstr>Requirements Gathering</vt:lpstr>
      <vt:lpstr>Node Js</vt:lpstr>
      <vt:lpstr>Node Js</vt:lpstr>
      <vt:lpstr>Main Functionalities of our system</vt:lpstr>
      <vt:lpstr>PowerPoint Presentation</vt:lpstr>
      <vt:lpstr>Design</vt:lpstr>
      <vt:lpstr>Sneak Peek</vt:lpstr>
      <vt:lpstr>Contribution</vt:lpstr>
      <vt:lpstr>Demo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Cars365</dc:title>
  <cp:lastModifiedBy>Indra Shekar G</cp:lastModifiedBy>
  <cp:revision>23</cp:revision>
  <dcterms:modified xsi:type="dcterms:W3CDTF">2021-11-15T04:28:27Z</dcterms:modified>
</cp:coreProperties>
</file>